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2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amaco.com/cpwp/wp-content/uploads/2012/09/lesson-plan-54-step10-pp.jpg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amaco.com/cpwp/wp-content/uploads/2012/09/lesson-plan-54-step13-pp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amaco.com/cpwp/wp-content/uploads/2012/09/lesson-plan-54-step9-pp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amaco.com/cpwp/wp-content/uploads/2012/09/lesson-plan-54-step21-pp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amaco.com/cpwp/wp-content/uploads/2012/09/lesson-plan-54-step22-pp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maco.com/cpwp/wp-content/uploads/2012/09/lesson-plan-54-step3a-pp.jpg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maco.com/cpwp/wp-content/uploads/2012/09/lesson-plan-54-step3a-pp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maco.com/cpwp/wp-content/uploads/2012/09/lesson-plan-54-step2-pp.jp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aco.com/cpwp/wp-content/uploads/2012/09/lesson-plan-54-step8-pp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amaco.com/cpwp/wp-content/uploads/2012/09/lesson-plan-54-step6-pp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amaco.com/cpwp/wp-content/uploads/2012/09/lesson-plan-54-step4-pp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amaco.com/cpwp/wp-content/uploads/2012/09/lesson-plan-54-step7a-pp.jpg" TargetMode="Externa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co.com/cpwp/wp-content/uploads/2012/09/lesson-plan-54-step10-pp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literary tea pots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 Mrs. Peachee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3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Attaching a Spout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fit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Remove excess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Attach and design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lesson-plan-54-step10">
            <a:hlinkClick r:id="rId2" tgtFrame="&quot;_self&quot;" tooltip="&quot;Click here for a PowerPoint size of this photo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19" y="2639657"/>
            <a:ext cx="3310129" cy="273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esson-plan-54-step9">
            <a:hlinkClick r:id="rId4" tgtFrame="&quot;_self&quot;" tooltip="&quot;Click here for a PowerPoint size of this photo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1" y="2639657"/>
            <a:ext cx="3618206" cy="273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esson-plan-54-step13">
            <a:hlinkClick r:id="rId6" tgtFrame="&quot;_self&quot;" tooltip="&quot;Click here for a PowerPoint size of this photo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440" y="2639656"/>
            <a:ext cx="3297068" cy="2818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4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740401">
            <a:off x="-278081" y="598253"/>
            <a:ext cx="4126860" cy="776307"/>
          </a:xfrm>
        </p:spPr>
        <p:txBody>
          <a:bodyPr/>
          <a:lstStyle/>
          <a:p>
            <a:r>
              <a:rPr lang="en-US" dirty="0" smtClean="0"/>
              <a:t>Mixing it up!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lay teapot templat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70" y="338412"/>
            <a:ext cx="3033248" cy="294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6897" y="3657600"/>
            <a:ext cx="291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Requires four side pieces and a different shaped spout.  </a:t>
            </a:r>
            <a:endParaRPr lang="en-US" dirty="0"/>
          </a:p>
        </p:txBody>
      </p:sp>
      <p:pic>
        <p:nvPicPr>
          <p:cNvPr id="2052" name="Picture 4" descr="Image result for clay teapot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7082">
            <a:off x="4185134" y="53027"/>
            <a:ext cx="3975136" cy="360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6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-plan-54-step21">
            <a:hlinkClick r:id="rId2" tgtFrame="&quot;_self&quot;" tooltip="&quot;Click here for a PowerPoint size of this photo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3515" cy="528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esson-plan-54-step22">
            <a:hlinkClick r:id="rId4" tgtFrame="&quot;_self&quot;" tooltip="&quot;Click here for a PowerPoint size of this photo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65" y="646386"/>
            <a:ext cx="6285252" cy="4639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65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teps to shaping handles, c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876"/>
            <a:ext cx="5233400" cy="34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93" y="236483"/>
            <a:ext cx="7567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Handles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Image result for handles from co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00" y="2159876"/>
            <a:ext cx="3884421" cy="388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maco.com/cpwp/wp-content/uploads/2012/09/lesson-plan-54-step17-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65" y="48710"/>
            <a:ext cx="4296359" cy="322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93" y="1545021"/>
            <a:ext cx="315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Slab built handles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33400" y="1545021"/>
            <a:ext cx="233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 built handles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23131" y="3347712"/>
            <a:ext cx="3168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mold handles</a:t>
            </a:r>
          </a:p>
          <a:p>
            <a:r>
              <a:rPr lang="en-US" dirty="0" smtClean="0"/>
              <a:t>**Will have to plan ahead to make these!**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5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389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Creative handles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4" name="Picture 4" descr="http://www.theartzoo.com/pictures/pottery/espresso-cups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12" y="3127438"/>
            <a:ext cx="4928450" cy="36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becreativemary.files.wordpress.com/2013/01/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8827">
            <a:off x="6557999" y="2671379"/>
            <a:ext cx="4845726" cy="324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-media-cache-ak0.pinimg.com/236x/35/78/6a/35786ae7e1285c482f55299b5787ec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7044">
            <a:off x="-1117863" y="1742628"/>
            <a:ext cx="4479366" cy="33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g0.etsystatic.com/000/0/5395781/il_fullxfull.3249629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57" y="708614"/>
            <a:ext cx="4471819" cy="33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21062" y="567559"/>
            <a:ext cx="386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of these image are obviously not teapots….but AWSOME HANDLES! </a:t>
            </a:r>
            <a:r>
              <a:rPr lang="en-US" dirty="0" smtClean="0">
                <a:sym typeface="Wingdings" panose="05000000000000000000" pitchFamily="2" charset="2"/>
              </a:rPr>
              <a:t>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0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Literary Influences: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http://i180.photobucket.com/albums/x83/jamesmargaret3rd/January%202014/ifducksjoinedthecircus_zps6171fd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4" y="2506717"/>
            <a:ext cx="2908687" cy="24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ctopus Teapot by aquiaf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21" y="1608083"/>
            <a:ext cx="4263562" cy="35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-media-cache-ak0.pinimg.com/236x/c0/d6/ca/c0d6ca59b1d138d331b136cb6268ca2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30" y="2900855"/>
            <a:ext cx="3742235" cy="321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blog.builddirect.com/wp-content/uploads/2013/01/TARDIS-tea-p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866" y="46749"/>
            <a:ext cx="3575376" cy="307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0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dn.trendhunterstatic.com/thumbs/novelty-teapot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" y="110359"/>
            <a:ext cx="10990645" cy="82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ookriotcom.c.presscdn.com/wp-content/uploads/2012/11/raven-teapo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76" y="0"/>
            <a:ext cx="6794938" cy="679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34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22713">
            <a:off x="685801" y="685800"/>
            <a:ext cx="10396902" cy="386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to get started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8124" y="1441961"/>
            <a:ext cx="10394729" cy="41390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Select a favorite song, book, children’s story, folktale, movie, etc…</a:t>
            </a:r>
          </a:p>
          <a:p>
            <a:r>
              <a:rPr lang="en-US" sz="2400" dirty="0" smtClean="0"/>
              <a:t>Brainstorm</a:t>
            </a:r>
          </a:p>
          <a:p>
            <a:r>
              <a:rPr lang="en-US" sz="2400" dirty="0" smtClean="0"/>
              <a:t>Sketch your ideas</a:t>
            </a:r>
          </a:p>
          <a:p>
            <a:r>
              <a:rPr lang="en-US" sz="2400" dirty="0" smtClean="0"/>
              <a:t>(You should have several ideas!!!)</a:t>
            </a:r>
          </a:p>
          <a:p>
            <a:r>
              <a:rPr lang="en-US" sz="2400" dirty="0" smtClean="0"/>
              <a:t>Begin Mapping out the steps needed</a:t>
            </a:r>
          </a:p>
          <a:p>
            <a:r>
              <a:rPr lang="en-US" sz="2400" dirty="0" smtClean="0"/>
              <a:t>See me for tips and suggestions</a:t>
            </a:r>
          </a:p>
          <a:p>
            <a:r>
              <a:rPr lang="en-US" sz="2400" dirty="0" smtClean="0"/>
              <a:t>Begin Working!!!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16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 will explore the techniques used in slab construction. </a:t>
            </a:r>
          </a:p>
          <a:p>
            <a:r>
              <a:rPr lang="en-US" dirty="0" smtClean="0"/>
              <a:t>You will demonstrate mastery slab rolling</a:t>
            </a:r>
          </a:p>
          <a:p>
            <a:r>
              <a:rPr lang="en-US" dirty="0" smtClean="0"/>
              <a:t>You will demonstrate a clear understanding of how to manage the moisture of your slabs. </a:t>
            </a:r>
          </a:p>
          <a:p>
            <a:r>
              <a:rPr lang="en-US" dirty="0" smtClean="0"/>
              <a:t>You will pre-plan by creating a sketch and template for your teapot</a:t>
            </a:r>
          </a:p>
          <a:p>
            <a:r>
              <a:rPr lang="en-US" dirty="0" smtClean="0"/>
              <a:t>You express your concepts of a given piece of literature.  (any age level)  </a:t>
            </a:r>
          </a:p>
          <a:p>
            <a:r>
              <a:rPr lang="en-US" dirty="0" smtClean="0"/>
              <a:t>You will create a miniature plaque to accompany your piece explaining your interpretation.</a:t>
            </a:r>
          </a:p>
        </p:txBody>
      </p:sp>
    </p:spTree>
    <p:extLst>
      <p:ext uri="{BB962C8B-B14F-4D97-AF65-F5344CB8AC3E}">
        <p14:creationId xmlns:p14="http://schemas.microsoft.com/office/powerpoint/2010/main" val="223890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a slab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pound it out!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-Wedged clay can by pounded into a basic shape prior to rolling. 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Roll it out!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smtClean="0"/>
              <a:t>Remember your guide sticks and moist fabric!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Cut it out!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 smtClean="0"/>
              <a:t>Use paper templates to get your basic shape…..instruction coming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9" name="Picture 8" descr="lesson-plan-54-step3">
            <a:hlinkClick r:id="rId2" tgtFrame="&quot;_self&quot;" tooltip="&quot;Click here for a PowerPoint size of this photo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231" y="3318421"/>
            <a:ext cx="2434383" cy="167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slab rol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22" y="3340317"/>
            <a:ext cx="27527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oCGT6Fqr-a8/USWb7AxbCwI/AAAAAAAADcw/6tQSY3INHX8/s1600/0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31" y="3342998"/>
            <a:ext cx="2327269" cy="17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50" y="0"/>
            <a:ext cx="10396882" cy="1151965"/>
          </a:xfrm>
        </p:spPr>
        <p:txBody>
          <a:bodyPr/>
          <a:lstStyle/>
          <a:p>
            <a:r>
              <a:rPr lang="en-US" dirty="0" smtClean="0"/>
              <a:t>Making a template:</a:t>
            </a:r>
            <a:endParaRPr lang="en-US" dirty="0"/>
          </a:p>
        </p:txBody>
      </p:sp>
      <p:pic>
        <p:nvPicPr>
          <p:cNvPr id="3" name="Picture 2" descr="lesson-plan-54-step3">
            <a:hlinkClick r:id="rId2" tgtFrame="&quot;_self&quot;" tooltip="&quot;Click here for a PowerPoint size of this photo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759"/>
            <a:ext cx="7062952" cy="5659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362497" y="1418897"/>
            <a:ext cx="3941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2 – 4x4 Squares  for the two sides of your teapot</a:t>
            </a:r>
          </a:p>
          <a:p>
            <a:endParaRPr lang="en-US" dirty="0"/>
          </a:p>
          <a:p>
            <a:r>
              <a:rPr lang="en-US" dirty="0" smtClean="0"/>
              <a:t>1- oval shape to fit the base of your teapot</a:t>
            </a:r>
          </a:p>
          <a:p>
            <a:endParaRPr lang="en-US" dirty="0"/>
          </a:p>
          <a:p>
            <a:r>
              <a:rPr lang="en-US" dirty="0" smtClean="0"/>
              <a:t>1 smaller rectangle for the spout.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CUT YOUR PIECES OUT WITH PAPER TO ASSURE EQUAL SIZE BEFORE CUTTING THEM OUT OF CLAY.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3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1143000"/>
          </a:xfrm>
        </p:spPr>
        <p:txBody>
          <a:bodyPr/>
          <a:lstStyle/>
          <a:p>
            <a:r>
              <a:rPr lang="en-US" dirty="0" smtClean="0"/>
              <a:t>What is texture?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704" y="1828801"/>
            <a:ext cx="10394707" cy="782436"/>
          </a:xfrm>
        </p:spPr>
        <p:txBody>
          <a:bodyPr/>
          <a:lstStyle/>
          <a:p>
            <a:r>
              <a:rPr lang="en-US" dirty="0" smtClean="0"/>
              <a:t>How does texture add visual appeal to a piece?   </a:t>
            </a:r>
            <a:endParaRPr lang="en-US" dirty="0"/>
          </a:p>
        </p:txBody>
      </p:sp>
      <p:pic>
        <p:nvPicPr>
          <p:cNvPr id="4" name="Picture 3" descr="lesson-plan-54-step2">
            <a:hlinkClick r:id="rId2" tgtFrame="&quot;_self&quot;" tooltip="&quot;Click here for a PowerPoint size of this photo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7" y="2395336"/>
            <a:ext cx="3067083" cy="2192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45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1775029"/>
          </a:xfrm>
        </p:spPr>
        <p:txBody>
          <a:bodyPr>
            <a:normAutofit/>
          </a:bodyPr>
          <a:lstStyle/>
          <a:p>
            <a:r>
              <a:rPr lang="en-US" dirty="0" smtClean="0"/>
              <a:t>Texture mats are available as well as any surface with a  texture. </a:t>
            </a:r>
          </a:p>
          <a:p>
            <a:r>
              <a:rPr lang="en-US" dirty="0" smtClean="0"/>
              <a:t>**Create texture before cutting out**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35999" y="3718044"/>
            <a:ext cx="3310128" cy="576262"/>
          </a:xfrm>
        </p:spPr>
        <p:txBody>
          <a:bodyPr/>
          <a:lstStyle/>
          <a:p>
            <a:r>
              <a:rPr lang="en-US" dirty="0" smtClean="0"/>
              <a:t>scratching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21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235999" y="4294306"/>
            <a:ext cx="3310128" cy="1648907"/>
          </a:xfrm>
        </p:spPr>
        <p:txBody>
          <a:bodyPr>
            <a:normAutofit/>
          </a:bodyPr>
          <a:lstStyle/>
          <a:p>
            <a:r>
              <a:rPr lang="en-US" dirty="0" smtClean="0"/>
              <a:t>Carving/ Subtractive </a:t>
            </a:r>
          </a:p>
          <a:p>
            <a:r>
              <a:rPr lang="en-US" dirty="0" smtClean="0"/>
              <a:t>Various clay tools are available to use.</a:t>
            </a:r>
          </a:p>
          <a:p>
            <a:r>
              <a:rPr lang="en-US" dirty="0" smtClean="0"/>
              <a:t>**Typically applied after construction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22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7768819" y="4389283"/>
            <a:ext cx="3310128" cy="1775033"/>
          </a:xfrm>
        </p:spPr>
        <p:txBody>
          <a:bodyPr>
            <a:normAutofit/>
          </a:bodyPr>
          <a:lstStyle/>
          <a:p>
            <a:r>
              <a:rPr lang="en-US" dirty="0" smtClean="0"/>
              <a:t>Coils &amp; sprigs</a:t>
            </a:r>
          </a:p>
          <a:p>
            <a:r>
              <a:rPr lang="en-US" dirty="0" smtClean="0"/>
              <a:t>**Added after piece is constructed**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90496" y="1574651"/>
            <a:ext cx="778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 overall texture prior to cutting out templates from slab.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4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Attach 2 sides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Place on Base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Attach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8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555" y="2071857"/>
            <a:ext cx="4126860" cy="1274390"/>
          </a:xfrm>
        </p:spPr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5" name="Picture 4" descr="lesson-plan-54-step6">
            <a:hlinkClick r:id="rId2" tgtFrame="&quot;_self&quot;" tooltip="&quot;Click here for a PowerPoint size of this photo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2" y="3190838"/>
            <a:ext cx="3776614" cy="295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esson-plan-454-step7">
            <a:hlinkClick r:id="rId4" tgtFrame="&quot;_self&quot;" tooltip="&quot;Click here for a PowerPoint size of this photo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76" y="3346247"/>
            <a:ext cx="4106594" cy="280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 descr="lesson-plan-54-step4">
            <a:hlinkClick r:id="rId6" tgtFrame="&quot;_self&quot;" tooltip="&quot;Click here for a PowerPoint size of this photo&quot;"/>
          </p:cNvPr>
          <p:cNvPicPr>
            <a:picLocks noGrp="1"/>
          </p:cNvPicPr>
          <p:nvPr>
            <p:ph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2" y="331751"/>
            <a:ext cx="3776614" cy="285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esson-plan-54-step8">
            <a:hlinkClick r:id="rId8" tgtFrame="&quot;_self&quot;" tooltip="&quot;Click here for a PowerPoint size of this photo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18" y="3401399"/>
            <a:ext cx="3768615" cy="290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44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529604" y="467857"/>
            <a:ext cx="2627651" cy="111515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Spouts</a:t>
            </a:r>
            <a:endParaRPr lang="en-US" sz="5400" dirty="0"/>
          </a:p>
        </p:txBody>
      </p:sp>
      <p:pic>
        <p:nvPicPr>
          <p:cNvPr id="4" name="Picture 6" descr="http://artguildct.org/AGCT%20Program%20Folders/2010%20folders/2010%2003%20March/b1070406%20BaF%20making%20spout%20h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45" y="2317531"/>
            <a:ext cx="4843056" cy="292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5766" y="563205"/>
            <a:ext cx="4099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Spout for a Teapot.  </a:t>
            </a:r>
            <a:endParaRPr lang="en-US" dirty="0"/>
          </a:p>
          <a:p>
            <a:r>
              <a:rPr lang="en-US" dirty="0" smtClean="0">
                <a:latin typeface="Arial Rounded MT Bold" panose="020F0704030504030204" pitchFamily="34" charset="0"/>
              </a:rPr>
              <a:t>-Coil that has graduated thickness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-insert dowel rod down the center. 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**Or wrap slab around a dowel rod**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- When it is near leather hard it is ready to attach. 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lesson-plan-54-step10">
            <a:hlinkClick r:id="rId3" tgtFrame="&quot;_self&quot;" tooltip="&quot;Click here for a PowerPoint size of this photo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2" y="1744126"/>
            <a:ext cx="3234205" cy="210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030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2801</TotalTime>
  <Words>422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Impact</vt:lpstr>
      <vt:lpstr>Wingdings</vt:lpstr>
      <vt:lpstr>Main Event</vt:lpstr>
      <vt:lpstr>literary tea pots</vt:lpstr>
      <vt:lpstr>Slab construction</vt:lpstr>
      <vt:lpstr>Rolling a slab</vt:lpstr>
      <vt:lpstr>Making a template:</vt:lpstr>
      <vt:lpstr>What is texture?</vt:lpstr>
      <vt:lpstr>Techniques </vt:lpstr>
      <vt:lpstr>Construction</vt:lpstr>
      <vt:lpstr>Putting it all together</vt:lpstr>
      <vt:lpstr>Spouts</vt:lpstr>
      <vt:lpstr>Attaching a Spout</vt:lpstr>
      <vt:lpstr>Mixing it up!</vt:lpstr>
      <vt:lpstr>PowerPoint Presentation</vt:lpstr>
      <vt:lpstr>PowerPoint Presentation</vt:lpstr>
      <vt:lpstr>Creative handles </vt:lpstr>
      <vt:lpstr>Literary Influences:  </vt:lpstr>
      <vt:lpstr>PowerPoint Presentation</vt:lpstr>
      <vt:lpstr>PowerPoint Presentation</vt:lpstr>
      <vt:lpstr>Time to get started</vt:lpstr>
    </vt:vector>
  </TitlesOfParts>
  <Company>Washington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tea pots</dc:title>
  <dc:creator>Jennifer Peachee</dc:creator>
  <cp:lastModifiedBy>Jennifer Peachee</cp:lastModifiedBy>
  <cp:revision>10</cp:revision>
  <dcterms:created xsi:type="dcterms:W3CDTF">2015-02-20T21:58:02Z</dcterms:created>
  <dcterms:modified xsi:type="dcterms:W3CDTF">2015-02-22T20:39:24Z</dcterms:modified>
</cp:coreProperties>
</file>